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1596-1A50-41EB-B651-7D5D12A06684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40CA-ABE1-45B2-9296-5E4DCA875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613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1596-1A50-41EB-B651-7D5D12A06684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40CA-ABE1-45B2-9296-5E4DCA875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244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1596-1A50-41EB-B651-7D5D12A06684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40CA-ABE1-45B2-9296-5E4DCA875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4471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977F-1A64-499B-BE9F-8D8FC5BC93F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E485-A567-4728-91C8-924339E16A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5206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977F-1A64-499B-BE9F-8D8FC5BC93F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E485-A567-4728-91C8-924339E16A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048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977F-1A64-499B-BE9F-8D8FC5BC93F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E485-A567-4728-91C8-924339E16A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655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977F-1A64-499B-BE9F-8D8FC5BC93F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E485-A567-4728-91C8-924339E16A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133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977F-1A64-499B-BE9F-8D8FC5BC93F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E485-A567-4728-91C8-924339E16A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5087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977F-1A64-499B-BE9F-8D8FC5BC93F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E485-A567-4728-91C8-924339E16A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4410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977F-1A64-499B-BE9F-8D8FC5BC93F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E485-A567-4728-91C8-924339E16A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4696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977F-1A64-499B-BE9F-8D8FC5BC93F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E485-A567-4728-91C8-924339E16A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076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1596-1A50-41EB-B651-7D5D12A06684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40CA-ABE1-45B2-9296-5E4DCA875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8296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977F-1A64-499B-BE9F-8D8FC5BC93F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E485-A567-4728-91C8-924339E16A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7341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977F-1A64-499B-BE9F-8D8FC5BC93F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E485-A567-4728-91C8-924339E16A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8662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977F-1A64-499B-BE9F-8D8FC5BC93F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E485-A567-4728-91C8-924339E16A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341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1596-1A50-41EB-B651-7D5D12A06684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40CA-ABE1-45B2-9296-5E4DCA875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324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1596-1A50-41EB-B651-7D5D12A06684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40CA-ABE1-45B2-9296-5E4DCA875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564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1596-1A50-41EB-B651-7D5D12A06684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40CA-ABE1-45B2-9296-5E4DCA875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674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1596-1A50-41EB-B651-7D5D12A06684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40CA-ABE1-45B2-9296-5E4DCA875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349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картина 5"/>
          <p:cNvSpPr>
            <a:spLocks noGrp="1"/>
          </p:cNvSpPr>
          <p:nvPr>
            <p:ph type="pic" sz="quarter" idx="13"/>
          </p:nvPr>
        </p:nvSpPr>
        <p:spPr>
          <a:xfrm rot="-600000">
            <a:off x="467544" y="333374"/>
            <a:ext cx="2592288" cy="4391770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8" name="Контейнер за картина 7"/>
          <p:cNvSpPr>
            <a:spLocks noGrp="1"/>
          </p:cNvSpPr>
          <p:nvPr>
            <p:ph type="pic" sz="quarter" idx="14"/>
          </p:nvPr>
        </p:nvSpPr>
        <p:spPr>
          <a:xfrm rot="600000">
            <a:off x="3635375" y="1916113"/>
            <a:ext cx="4032969" cy="3673127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5"/>
          </p:nvPr>
        </p:nvSpPr>
        <p:spPr>
          <a:xfrm>
            <a:off x="5436096" y="404664"/>
            <a:ext cx="3096344" cy="151216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57637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1596-1A50-41EB-B651-7D5D12A06684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40CA-ABE1-45B2-9296-5E4DCA875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125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1596-1A50-41EB-B651-7D5D12A06684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740CA-ABE1-45B2-9296-5E4DCA875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803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11596-1A50-41EB-B651-7D5D12A06684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740CA-ABE1-45B2-9296-5E4DCA8755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39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D977F-1A64-499B-BE9F-8D8FC5BC93F1}" type="datetimeFigureOut">
              <a:rPr lang="bg-BG" smtClean="0"/>
              <a:t>14.10.2021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E485-A567-4728-91C8-924339E16A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86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Let the sun shine in our schools</a:t>
            </a:r>
            <a:endParaRPr lang="bg-BG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connectivity and acceptance of pupils' diversity</a:t>
            </a:r>
          </a:p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Erasmus days 2021</a:t>
            </a:r>
          </a:p>
          <a:p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74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lgerian" pitchFamily="82" charset="0"/>
              </a:rPr>
              <a:t>The project </a:t>
            </a:r>
            <a:endParaRPr lang="bg-BG" sz="36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8"/>
            <a:ext cx="4752528" cy="5688632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lgerian" pitchFamily="82" charset="0"/>
              </a:rPr>
              <a:t>We started in 2020  four schools from </a:t>
            </a:r>
            <a:r>
              <a:rPr lang="en-US" sz="2000" dirty="0" err="1" smtClean="0">
                <a:latin typeface="Algerian" pitchFamily="82" charset="0"/>
              </a:rPr>
              <a:t>france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greece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serbia</a:t>
            </a:r>
            <a:r>
              <a:rPr lang="en-US" sz="2000" dirty="0" smtClean="0">
                <a:latin typeface="Algerian" pitchFamily="82" charset="0"/>
              </a:rPr>
              <a:t> and </a:t>
            </a:r>
            <a:r>
              <a:rPr lang="en-US" sz="2000" dirty="0" err="1" smtClean="0">
                <a:latin typeface="Algerian" pitchFamily="82" charset="0"/>
              </a:rPr>
              <a:t>bulgaria</a:t>
            </a:r>
            <a:r>
              <a:rPr lang="en-US" sz="2000" dirty="0" smtClean="0">
                <a:latin typeface="Algerian" pitchFamily="82" charset="0"/>
              </a:rPr>
              <a:t>.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6484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Our aim</a:t>
            </a:r>
            <a:endParaRPr lang="bg-BG" sz="32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5688631" cy="6120680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lgerian" pitchFamily="82" charset="0"/>
              </a:rPr>
              <a:t>Was to share our experience in integration!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209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And despite ...</a:t>
            </a:r>
            <a:endParaRPr lang="bg-BG" sz="32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lgerian" pitchFamily="82" charset="0"/>
              </a:rPr>
              <a:t>the hard times caused by </a:t>
            </a:r>
            <a:r>
              <a:rPr lang="en-US" sz="2000" dirty="0" err="1" smtClean="0">
                <a:latin typeface="Algerian" pitchFamily="82" charset="0"/>
              </a:rPr>
              <a:t>covid</a:t>
            </a:r>
            <a:r>
              <a:rPr lang="en-US" sz="2000" dirty="0" smtClean="0">
                <a:latin typeface="Algerian" pitchFamily="82" charset="0"/>
              </a:rPr>
              <a:t> – 19 pandemic we managed to be together!</a:t>
            </a:r>
            <a:endParaRPr lang="bg-BG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532226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9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We could be all together again!</a:t>
            </a:r>
            <a:endParaRPr lang="bg-BG" sz="32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lgerian" pitchFamily="82" charset="0"/>
              </a:rPr>
              <a:t> we celebrated  </a:t>
            </a:r>
            <a:r>
              <a:rPr lang="en-US" sz="4400" b="1" dirty="0" err="1" smtClean="0">
                <a:solidFill>
                  <a:schemeClr val="tx1"/>
                </a:solidFill>
                <a:latin typeface="Algerian" pitchFamily="82" charset="0"/>
              </a:rPr>
              <a:t>erasmus</a:t>
            </a:r>
            <a:r>
              <a:rPr lang="en-US" sz="4400" b="1" dirty="0" smtClean="0">
                <a:solidFill>
                  <a:schemeClr val="tx1"/>
                </a:solidFill>
                <a:latin typeface="Algerian" pitchFamily="82" charset="0"/>
              </a:rPr>
              <a:t> days because…</a:t>
            </a:r>
            <a:endParaRPr lang="bg-BG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картина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4" r="27874"/>
          <a:stretch>
            <a:fillRect/>
          </a:stretch>
        </p:blipFill>
        <p:spPr/>
      </p:pic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r="8838"/>
          <a:stretch>
            <a:fillRect/>
          </a:stretch>
        </p:blipFill>
        <p:spPr/>
      </p:pic>
      <p:sp>
        <p:nvSpPr>
          <p:cNvPr id="4" name="Контейнер за съдържание 3"/>
          <p:cNvSpPr>
            <a:spLocks noGrp="1"/>
          </p:cNvSpPr>
          <p:nvPr>
            <p:ph sz="quarter" idx="15"/>
          </p:nvPr>
        </p:nvSpPr>
        <p:spPr>
          <a:xfrm>
            <a:off x="2987824" y="404664"/>
            <a:ext cx="5544616" cy="15121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lgerian" pitchFamily="82" charset="0"/>
              </a:rPr>
              <a:t>Erasmus Days 2021 celebration event</a:t>
            </a:r>
            <a:r>
              <a:rPr lang="bg-BG" dirty="0" smtClean="0">
                <a:latin typeface="Algerian" pitchFamily="82" charset="0"/>
              </a:rPr>
              <a:t> </a:t>
            </a:r>
            <a:r>
              <a:rPr lang="en-US" dirty="0" smtClean="0">
                <a:latin typeface="Algerian" pitchFamily="82" charset="0"/>
              </a:rPr>
              <a:t>Took place in Professional high school of textile and apparel “</a:t>
            </a:r>
            <a:r>
              <a:rPr lang="en-US" dirty="0" err="1" smtClean="0">
                <a:latin typeface="Algerian" pitchFamily="82" charset="0"/>
              </a:rPr>
              <a:t>Dobri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zhelyazkov</a:t>
            </a:r>
            <a:r>
              <a:rPr lang="en-US" dirty="0" smtClean="0">
                <a:latin typeface="Algerian" pitchFamily="82" charset="0"/>
              </a:rPr>
              <a:t>” on 15th of October 2021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84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From many…</a:t>
            </a:r>
            <a:br>
              <a:rPr lang="en-US" sz="3200" dirty="0" smtClean="0">
                <a:latin typeface="Algerian" pitchFamily="82" charset="0"/>
              </a:rPr>
            </a:br>
            <a:endParaRPr lang="bg-BG" sz="32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lgerian" pitchFamily="82" charset="0"/>
              </a:rPr>
              <a:t>We chose Two European poems about the hope of better future…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82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Leaving is the first step towards understanding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By </a:t>
            </a:r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</a:rPr>
              <a:t>Alessia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 from Italy </a:t>
            </a:r>
          </a:p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Source:</a:t>
            </a:r>
          </a:p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https://europa.eu/youth/node/70224_en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The Spaces of Hope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By Ivan V. </a:t>
            </a:r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</a:rPr>
              <a:t>Lalic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Source: http://serbianpoets.weebly.com/the-spaces-of-hope.html</a:t>
            </a:r>
          </a:p>
          <a:p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ребителски проект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145</Words>
  <Application>Microsoft Office PowerPoint</Application>
  <PresentationFormat>Презентация на цял екран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9</vt:i4>
      </vt:variant>
    </vt:vector>
  </HeadingPairs>
  <TitlesOfParts>
    <vt:vector size="11" baseType="lpstr">
      <vt:lpstr>Office тема</vt:lpstr>
      <vt:lpstr>Потребителски проект</vt:lpstr>
      <vt:lpstr>Let the sun shine in our schools</vt:lpstr>
      <vt:lpstr>The project </vt:lpstr>
      <vt:lpstr>Our aim</vt:lpstr>
      <vt:lpstr>And despite ...</vt:lpstr>
      <vt:lpstr>We could be all together again!</vt:lpstr>
      <vt:lpstr>Презентация на PowerPoint</vt:lpstr>
      <vt:lpstr>From many… </vt:lpstr>
      <vt:lpstr>Leaving is the first step towards understanding</vt:lpstr>
      <vt:lpstr>The Spaces of Hope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the sun shine in our schools</dc:title>
  <dc:creator>Потребител на Windows</dc:creator>
  <cp:lastModifiedBy>Потребител на Windows</cp:lastModifiedBy>
  <cp:revision>11</cp:revision>
  <dcterms:created xsi:type="dcterms:W3CDTF">2021-10-14T13:48:57Z</dcterms:created>
  <dcterms:modified xsi:type="dcterms:W3CDTF">2021-10-14T16:21:18Z</dcterms:modified>
</cp:coreProperties>
</file>